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65A2163-0387-44F4-A9CB-3D6E9676647B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C672BCF-C110-4B25-9D69-8F5163C987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A2163-0387-44F4-A9CB-3D6E9676647B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72BCF-C110-4B25-9D69-8F5163C987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A2163-0387-44F4-A9CB-3D6E9676647B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72BCF-C110-4B25-9D69-8F5163C987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A2163-0387-44F4-A9CB-3D6E9676647B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72BCF-C110-4B25-9D69-8F5163C987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A2163-0387-44F4-A9CB-3D6E9676647B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72BCF-C110-4B25-9D69-8F5163C987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A2163-0387-44F4-A9CB-3D6E9676647B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72BCF-C110-4B25-9D69-8F5163C987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65A2163-0387-44F4-A9CB-3D6E9676647B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C672BCF-C110-4B25-9D69-8F5163C987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65A2163-0387-44F4-A9CB-3D6E9676647B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C672BCF-C110-4B25-9D69-8F5163C987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A2163-0387-44F4-A9CB-3D6E9676647B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72BCF-C110-4B25-9D69-8F5163C987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A2163-0387-44F4-A9CB-3D6E9676647B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72BCF-C110-4B25-9D69-8F5163C987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A2163-0387-44F4-A9CB-3D6E9676647B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72BCF-C110-4B25-9D69-8F5163C987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365A2163-0387-44F4-A9CB-3D6E9676647B}" type="datetimeFigureOut">
              <a:rPr lang="ru-RU" smtClean="0"/>
              <a:pPr/>
              <a:t>13.11.2013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C672BCF-C110-4B25-9D69-8F5163C987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GungsuhChe" pitchFamily="49" charset="-127"/>
                <a:ea typeface="GungsuhChe" pitchFamily="49" charset="-127"/>
              </a:rPr>
              <a:t/>
            </a:r>
            <a:br>
              <a:rPr lang="ru-RU" dirty="0" smtClean="0">
                <a:latin typeface="GungsuhChe" pitchFamily="49" charset="-127"/>
                <a:ea typeface="GungsuhChe" pitchFamily="49" charset="-127"/>
              </a:rPr>
            </a:br>
            <a:endParaRPr lang="ru-RU" dirty="0">
              <a:latin typeface="GungsuhChe" pitchFamily="49" charset="-127"/>
              <a:ea typeface="GungsuhChe" pitchFamily="49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400" i="1" dirty="0" smtClean="0"/>
              <a:t>Воспитанник  недели</a:t>
            </a:r>
          </a:p>
          <a:p>
            <a:r>
              <a:rPr lang="ru-RU" i="1" dirty="0" smtClean="0"/>
              <a:t>Старшей  группы</a:t>
            </a:r>
          </a:p>
          <a:p>
            <a:r>
              <a:rPr lang="ru-RU" i="1" dirty="0" smtClean="0"/>
              <a:t>с 11 – 15 ноября  2013 г.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1559" y="1412776"/>
            <a:ext cx="7963299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ПРОШИН  МАКСИМ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7" name="Picture 3" descr="C:\Users\евгений\Desktop\DSCF178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997994"/>
            <a:ext cx="4038600" cy="30289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99621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   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Биография</a:t>
            </a:r>
            <a:r>
              <a:rPr lang="ru-RU" dirty="0" smtClean="0">
                <a:solidFill>
                  <a:srgbClr val="FFFF00"/>
                </a:solidFill>
              </a:rPr>
              <a:t> 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</a:t>
            </a:r>
            <a:r>
              <a:rPr lang="ru-RU" dirty="0" smtClean="0">
                <a:solidFill>
                  <a:srgbClr val="FFFF00"/>
                </a:solidFill>
              </a:rPr>
              <a:t> 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Максиме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585696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>
                <a:ln>
                  <a:solidFill>
                    <a:srgbClr val="FF0000"/>
                  </a:solidFill>
                </a:ln>
              </a:rPr>
              <a:t>Максим</a:t>
            </a:r>
            <a:r>
              <a:rPr lang="ru-RU" dirty="0" smtClean="0"/>
              <a:t> </a:t>
            </a:r>
            <a:r>
              <a:rPr lang="ru-RU" dirty="0" smtClean="0">
                <a:ln>
                  <a:solidFill>
                    <a:srgbClr val="C00000"/>
                  </a:solidFill>
                </a:ln>
              </a:rPr>
              <a:t>родился</a:t>
            </a:r>
            <a:r>
              <a:rPr lang="ru-RU" dirty="0" smtClean="0"/>
              <a:t>  2 </a:t>
            </a:r>
            <a:r>
              <a:rPr lang="ru-RU" dirty="0" smtClean="0">
                <a:ln>
                  <a:solidFill>
                    <a:srgbClr val="C00000"/>
                  </a:solidFill>
                </a:ln>
              </a:rPr>
              <a:t>августа</a:t>
            </a:r>
            <a:r>
              <a:rPr lang="ru-RU" dirty="0" smtClean="0"/>
              <a:t>  </a:t>
            </a:r>
            <a:r>
              <a:rPr lang="ru-RU" dirty="0" smtClean="0">
                <a:ln>
                  <a:solidFill>
                    <a:srgbClr val="C00000"/>
                  </a:solidFill>
                </a:ln>
              </a:rPr>
              <a:t>2007</a:t>
            </a:r>
            <a:r>
              <a:rPr lang="ru-RU" dirty="0" smtClean="0"/>
              <a:t> </a:t>
            </a:r>
            <a:r>
              <a:rPr lang="ru-RU" dirty="0" smtClean="0">
                <a:ln>
                  <a:solidFill>
                    <a:srgbClr val="C00000"/>
                  </a:solidFill>
                </a:ln>
              </a:rPr>
              <a:t>году</a:t>
            </a:r>
            <a:r>
              <a:rPr lang="ru-RU" dirty="0" smtClean="0"/>
              <a:t>  </a:t>
            </a:r>
            <a:r>
              <a:rPr lang="ru-RU" dirty="0" smtClean="0">
                <a:ln>
                  <a:solidFill>
                    <a:srgbClr val="C00000"/>
                  </a:solidFill>
                </a:ln>
              </a:rPr>
              <a:t>под</a:t>
            </a:r>
            <a:r>
              <a:rPr lang="ru-RU" dirty="0" smtClean="0"/>
              <a:t> </a:t>
            </a:r>
            <a:r>
              <a:rPr lang="ru-RU" dirty="0" smtClean="0">
                <a:ln>
                  <a:solidFill>
                    <a:srgbClr val="C00000"/>
                  </a:solidFill>
                </a:ln>
              </a:rPr>
              <a:t>знаком</a:t>
            </a:r>
            <a:r>
              <a:rPr lang="ru-RU" dirty="0" smtClean="0"/>
              <a:t> </a:t>
            </a:r>
            <a:r>
              <a:rPr lang="ru-RU" dirty="0" smtClean="0">
                <a:ln>
                  <a:solidFill>
                    <a:srgbClr val="C00000"/>
                  </a:solidFill>
                </a:ln>
              </a:rPr>
              <a:t>зодиака</a:t>
            </a:r>
            <a:r>
              <a:rPr lang="ru-RU" dirty="0" smtClean="0"/>
              <a:t>  </a:t>
            </a:r>
            <a:r>
              <a:rPr lang="ru-RU" dirty="0" smtClean="0">
                <a:ln>
                  <a:solidFill>
                    <a:srgbClr val="C00000"/>
                  </a:solidFill>
                </a:ln>
              </a:rPr>
              <a:t>Льва</a:t>
            </a:r>
            <a:r>
              <a:rPr lang="ru-RU" dirty="0" smtClean="0"/>
              <a:t>, </a:t>
            </a:r>
            <a:r>
              <a:rPr lang="ru-RU" dirty="0" smtClean="0">
                <a:ln>
                  <a:solidFill>
                    <a:srgbClr val="C00000"/>
                  </a:solidFill>
                </a:ln>
              </a:rPr>
              <a:t>он</a:t>
            </a:r>
            <a:r>
              <a:rPr lang="ru-RU" dirty="0" smtClean="0"/>
              <a:t> </a:t>
            </a:r>
            <a:r>
              <a:rPr lang="ru-RU" dirty="0" smtClean="0">
                <a:ln>
                  <a:solidFill>
                    <a:srgbClr val="C00000"/>
                  </a:solidFill>
                </a:ln>
              </a:rPr>
              <a:t>посещает</a:t>
            </a:r>
            <a:r>
              <a:rPr lang="ru-RU" dirty="0" smtClean="0"/>
              <a:t>  </a:t>
            </a:r>
            <a:r>
              <a:rPr lang="ru-RU" dirty="0" err="1" smtClean="0"/>
              <a:t>д</a:t>
            </a:r>
            <a:r>
              <a:rPr lang="ru-RU" dirty="0" smtClean="0"/>
              <a:t> /с .У </a:t>
            </a:r>
            <a:r>
              <a:rPr lang="ru-RU" dirty="0" smtClean="0">
                <a:ln>
                  <a:solidFill>
                    <a:srgbClr val="C00000"/>
                  </a:solidFill>
                </a:ln>
              </a:rPr>
              <a:t>него</a:t>
            </a:r>
            <a:r>
              <a:rPr lang="ru-RU" dirty="0" smtClean="0"/>
              <a:t> </a:t>
            </a:r>
            <a:r>
              <a:rPr lang="ru-RU" dirty="0" smtClean="0">
                <a:ln>
                  <a:solidFill>
                    <a:srgbClr val="C00000"/>
                  </a:solidFill>
                </a:ln>
              </a:rPr>
              <a:t>есть</a:t>
            </a:r>
            <a:r>
              <a:rPr lang="ru-RU" dirty="0" smtClean="0"/>
              <a:t> </a:t>
            </a:r>
            <a:r>
              <a:rPr lang="ru-RU" dirty="0" smtClean="0">
                <a:ln>
                  <a:solidFill>
                    <a:srgbClr val="C00000"/>
                  </a:solidFill>
                </a:ln>
              </a:rPr>
              <a:t>старший</a:t>
            </a:r>
            <a:r>
              <a:rPr lang="ru-RU" dirty="0" smtClean="0"/>
              <a:t> </a:t>
            </a:r>
            <a:r>
              <a:rPr lang="ru-RU" dirty="0" smtClean="0">
                <a:ln>
                  <a:solidFill>
                    <a:srgbClr val="C00000"/>
                  </a:solidFill>
                </a:ln>
              </a:rPr>
              <a:t>брат</a:t>
            </a:r>
            <a:r>
              <a:rPr lang="ru-RU" dirty="0" smtClean="0"/>
              <a:t>.  </a:t>
            </a:r>
            <a:r>
              <a:rPr lang="ru-RU" dirty="0" smtClean="0">
                <a:ln>
                  <a:solidFill>
                    <a:srgbClr val="C00000"/>
                  </a:solidFill>
                </a:ln>
              </a:rPr>
              <a:t>Максим</a:t>
            </a:r>
            <a:r>
              <a:rPr lang="ru-RU" dirty="0" smtClean="0"/>
              <a:t> </a:t>
            </a:r>
            <a:r>
              <a:rPr lang="ru-RU" dirty="0" smtClean="0">
                <a:ln>
                  <a:solidFill>
                    <a:srgbClr val="C00000"/>
                  </a:solidFill>
                </a:ln>
              </a:rPr>
              <a:t>любит</a:t>
            </a:r>
            <a:r>
              <a:rPr lang="ru-RU" dirty="0" smtClean="0"/>
              <a:t> </a:t>
            </a:r>
            <a:r>
              <a:rPr lang="ru-RU" dirty="0" smtClean="0">
                <a:ln>
                  <a:solidFill>
                    <a:srgbClr val="C00000"/>
                  </a:solidFill>
                </a:ln>
              </a:rPr>
              <a:t>цирк</a:t>
            </a:r>
            <a:r>
              <a:rPr lang="ru-RU" dirty="0" smtClean="0"/>
              <a:t> ,</a:t>
            </a:r>
            <a:r>
              <a:rPr lang="ru-RU" dirty="0" smtClean="0">
                <a:ln>
                  <a:solidFill>
                    <a:srgbClr val="C00000"/>
                  </a:solidFill>
                </a:ln>
              </a:rPr>
              <a:t>слушать</a:t>
            </a:r>
            <a:r>
              <a:rPr lang="ru-RU" dirty="0" smtClean="0"/>
              <a:t> </a:t>
            </a:r>
            <a:r>
              <a:rPr lang="ru-RU" dirty="0" smtClean="0">
                <a:ln>
                  <a:solidFill>
                    <a:srgbClr val="C00000"/>
                  </a:solidFill>
                </a:ln>
              </a:rPr>
              <a:t>сказки</a:t>
            </a:r>
            <a:r>
              <a:rPr lang="ru-RU" dirty="0" smtClean="0"/>
              <a:t>, </a:t>
            </a:r>
            <a:r>
              <a:rPr lang="ru-RU" dirty="0" smtClean="0">
                <a:ln>
                  <a:solidFill>
                    <a:srgbClr val="C00000"/>
                  </a:solidFill>
                </a:ln>
              </a:rPr>
              <a:t>играть</a:t>
            </a:r>
            <a:r>
              <a:rPr lang="ru-RU" dirty="0" smtClean="0"/>
              <a:t> в </a:t>
            </a:r>
            <a:r>
              <a:rPr lang="ru-RU" dirty="0" smtClean="0">
                <a:ln>
                  <a:solidFill>
                    <a:srgbClr val="C00000"/>
                  </a:solidFill>
                </a:ln>
              </a:rPr>
              <a:t>компьютер</a:t>
            </a:r>
            <a:r>
              <a:rPr lang="ru-RU" dirty="0" smtClean="0"/>
              <a:t>.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41180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Достижения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7030A0"/>
                </a:solidFill>
              </a:rPr>
              <a:t>Максима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0" name="Picture 2" descr="C:\Users\евгений\Desktop\DSCF178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997994"/>
            <a:ext cx="4038600" cy="3028950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Любит принимать участие в театрализованных  представлениях 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38980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52936" y="1196752"/>
            <a:ext cx="6491064" cy="1066800"/>
          </a:xfrm>
        </p:spPr>
        <p:txBody>
          <a:bodyPr/>
          <a:lstStyle/>
          <a:p>
            <a:r>
              <a:rPr lang="ru-RU" dirty="0" smtClean="0"/>
              <a:t>Здоровье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Любит заниматься спортом «Мы весёлые ладошки».</a:t>
            </a:r>
            <a:r>
              <a:rPr lang="ru-RU" dirty="0" smtClean="0"/>
              <a:t>     </a:t>
            </a:r>
            <a:endParaRPr lang="ru-RU" dirty="0"/>
          </a:p>
        </p:txBody>
      </p:sp>
      <p:pic>
        <p:nvPicPr>
          <p:cNvPr id="3074" name="Picture 2" descr="C:\Users\евгений\Desktop\DSCF177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997994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332656"/>
            <a:ext cx="6912768" cy="1143000"/>
          </a:xfrm>
        </p:spPr>
        <p:txBody>
          <a:bodyPr/>
          <a:lstStyle/>
          <a:p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Поздравления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772816"/>
            <a:ext cx="8640960" cy="39421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Поздравляем Максима за участие в сказке «Волк и семеро козлят»,за роль волка.                    Желаем  быть всегда весёлым </a:t>
            </a:r>
            <a:r>
              <a:rPr lang="ru-RU" sz="2800" smtClean="0"/>
              <a:t>и артистичным. </a:t>
            </a: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xmlns="" val="24202889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133</TotalTime>
  <Words>94</Words>
  <Application>Microsoft Office PowerPoint</Application>
  <PresentationFormat>Экран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Городская</vt:lpstr>
      <vt:lpstr> </vt:lpstr>
      <vt:lpstr>    Биография  о  Максиме</vt:lpstr>
      <vt:lpstr>Достижения Максима </vt:lpstr>
      <vt:lpstr>Здоровье</vt:lpstr>
      <vt:lpstr>Поздравления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евгений</cp:lastModifiedBy>
  <cp:revision>17</cp:revision>
  <dcterms:created xsi:type="dcterms:W3CDTF">2013-11-11T10:07:49Z</dcterms:created>
  <dcterms:modified xsi:type="dcterms:W3CDTF">2013-11-13T06:45:01Z</dcterms:modified>
</cp:coreProperties>
</file>