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9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857A585A-B2EC-4D48-B85E-1C43CAE73E89}" type="datetimeFigureOut">
              <a:rPr lang="ru-RU" smtClean="0"/>
              <a:pPr/>
              <a:t>15.11.2013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37F9899-4D18-49DD-BE66-C2A694EC07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7A585A-B2EC-4D48-B85E-1C43CAE73E89}" type="datetimeFigureOut">
              <a:rPr lang="ru-RU" smtClean="0"/>
              <a:pPr/>
              <a:t>15.11.2013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37F9899-4D18-49DD-BE66-C2A694EC07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857A585A-B2EC-4D48-B85E-1C43CAE73E89}" type="datetimeFigureOut">
              <a:rPr lang="ru-RU" smtClean="0"/>
              <a:pPr/>
              <a:t>15.11.2013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37F9899-4D18-49DD-BE66-C2A694EC07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7A585A-B2EC-4D48-B85E-1C43CAE73E89}" type="datetimeFigureOut">
              <a:rPr lang="ru-RU" smtClean="0"/>
              <a:pPr/>
              <a:t>15.11.2013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37F9899-4D18-49DD-BE66-C2A694EC07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857A585A-B2EC-4D48-B85E-1C43CAE73E89}" type="datetimeFigureOut">
              <a:rPr lang="ru-RU" smtClean="0"/>
              <a:pPr/>
              <a:t>15.11.2013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B37F9899-4D18-49DD-BE66-C2A694EC07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7A585A-B2EC-4D48-B85E-1C43CAE73E89}" type="datetimeFigureOut">
              <a:rPr lang="ru-RU" smtClean="0"/>
              <a:pPr/>
              <a:t>15.11.2013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37F9899-4D18-49DD-BE66-C2A694EC07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7A585A-B2EC-4D48-B85E-1C43CAE73E89}" type="datetimeFigureOut">
              <a:rPr lang="ru-RU" smtClean="0"/>
              <a:pPr/>
              <a:t>15.11.2013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37F9899-4D18-49DD-BE66-C2A694EC07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7A585A-B2EC-4D48-B85E-1C43CAE73E89}" type="datetimeFigureOut">
              <a:rPr lang="ru-RU" smtClean="0"/>
              <a:pPr/>
              <a:t>15.11.2013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37F9899-4D18-49DD-BE66-C2A694EC07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857A585A-B2EC-4D48-B85E-1C43CAE73E89}" type="datetimeFigureOut">
              <a:rPr lang="ru-RU" smtClean="0"/>
              <a:pPr/>
              <a:t>15.11.2013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37F9899-4D18-49DD-BE66-C2A694EC07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7A585A-B2EC-4D48-B85E-1C43CAE73E89}" type="datetimeFigureOut">
              <a:rPr lang="ru-RU" smtClean="0"/>
              <a:pPr/>
              <a:t>15.11.2013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37F9899-4D18-49DD-BE66-C2A694EC07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7A585A-B2EC-4D48-B85E-1C43CAE73E89}" type="datetimeFigureOut">
              <a:rPr lang="ru-RU" smtClean="0"/>
              <a:pPr/>
              <a:t>15.11.2013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37F9899-4D18-49DD-BE66-C2A694EC07E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857A585A-B2EC-4D48-B85E-1C43CAE73E89}" type="datetimeFigureOut">
              <a:rPr lang="ru-RU" smtClean="0"/>
              <a:pPr/>
              <a:t>15.11.2013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B37F9899-4D18-49DD-BE66-C2A694EC07E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2.wav"/><Relationship Id="rId1" Type="http://schemas.microsoft.com/office/2007/relationships/media" Target="../media/media2.wav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audio" Target="../media/media3.wav"/><Relationship Id="rId1" Type="http://schemas.microsoft.com/office/2007/relationships/media" Target="../media/media3.wav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4.wav"/><Relationship Id="rId1" Type="http://schemas.microsoft.com/office/2007/relationships/media" Target="../media/media4.wav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5.wav"/><Relationship Id="rId1" Type="http://schemas.microsoft.com/office/2007/relationships/media" Target="../media/media5.wav"/><Relationship Id="rId5" Type="http://schemas.openxmlformats.org/officeDocument/2006/relationships/image" Target="../media/image3.wmf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2" Type="http://schemas.openxmlformats.org/officeDocument/2006/relationships/audio" Target="../media/media6.wav"/><Relationship Id="rId1" Type="http://schemas.microsoft.com/office/2007/relationships/media" Target="../media/media6.wav"/><Relationship Id="rId5" Type="http://schemas.openxmlformats.org/officeDocument/2006/relationships/image" Target="../media/image4.wmf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92697"/>
            <a:ext cx="7772400" cy="1800199"/>
          </a:xfrm>
        </p:spPr>
        <p:txBody>
          <a:bodyPr/>
          <a:lstStyle/>
          <a:p>
            <a:r>
              <a:rPr lang="ru-RU" dirty="0" smtClean="0"/>
              <a:t>УЧЕБНЫЙ ГОД В НАШЕЙ ГРУППЕ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СТАРШАЯ  ГРУППА</a:t>
            </a:r>
          </a:p>
          <a:p>
            <a:r>
              <a:rPr lang="ru-RU" dirty="0" smtClean="0"/>
              <a:t>2013-2014</a:t>
            </a:r>
          </a:p>
          <a:p>
            <a:r>
              <a:rPr lang="ru-RU" dirty="0" smtClean="0"/>
              <a:t>Воспитатель: Прошина Е. П.</a:t>
            </a:r>
            <a:endParaRPr lang="ru-RU" dirty="0"/>
          </a:p>
        </p:txBody>
      </p:sp>
      <p:pic>
        <p:nvPicPr>
          <p:cNvPr id="4" name="Звук 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 cstate="print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1846649"/>
      </p:ext>
    </p:extLst>
  </p:cSld>
  <p:clrMapOvr>
    <a:masterClrMapping/>
  </p:clrMapOvr>
  <p:transition spd="slow" advTm="2153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УЧЕБНЫЙ ГОД: </a:t>
            </a:r>
            <a:r>
              <a:rPr lang="ru-RU" sz="3200" i="1" dirty="0" smtClean="0"/>
              <a:t>Содержание</a:t>
            </a:r>
            <a:endParaRPr lang="ru-RU" sz="3200" i="1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Учёба.</a:t>
            </a:r>
          </a:p>
          <a:p>
            <a:endParaRPr lang="ru-RU" dirty="0" smtClean="0"/>
          </a:p>
          <a:p>
            <a:r>
              <a:rPr lang="ru-RU" dirty="0" smtClean="0"/>
              <a:t>Важные события.</a:t>
            </a:r>
          </a:p>
          <a:p>
            <a:endParaRPr lang="ru-RU" dirty="0" smtClean="0"/>
          </a:p>
          <a:p>
            <a:r>
              <a:rPr lang="ru-RU" dirty="0" smtClean="0"/>
              <a:t>Праздники.</a:t>
            </a:r>
            <a:endParaRPr lang="ru-RU" dirty="0"/>
          </a:p>
        </p:txBody>
      </p:sp>
      <p:pic>
        <p:nvPicPr>
          <p:cNvPr id="4" name="Звук 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 cstate="print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5371337"/>
      </p:ext>
    </p:extLst>
  </p:cSld>
  <p:clrMapOvr>
    <a:masterClrMapping/>
  </p:clrMapOvr>
  <p:transition spd="slow" advTm="2289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260648"/>
            <a:ext cx="4713720" cy="1440160"/>
          </a:xfrm>
        </p:spPr>
        <p:txBody>
          <a:bodyPr/>
          <a:lstStyle/>
          <a:p>
            <a:r>
              <a:rPr lang="ru-RU" dirty="0" smtClean="0"/>
              <a:t>Учёба: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31640" y="2636912"/>
            <a:ext cx="6408712" cy="2880320"/>
          </a:xfrm>
        </p:spPr>
        <p:txBody>
          <a:bodyPr>
            <a:normAutofit/>
          </a:bodyPr>
          <a:lstStyle/>
          <a:p>
            <a:pPr marL="342900" indent="-342900">
              <a:buFont typeface="Wingdings" pitchFamily="2" charset="2"/>
              <a:buChar char="v"/>
            </a:pPr>
            <a:r>
              <a:rPr lang="ru-RU" dirty="0" smtClean="0"/>
              <a:t>В нашей группе 19 детей</a:t>
            </a:r>
            <a:r>
              <a:rPr lang="en-US" dirty="0" smtClean="0"/>
              <a:t>,</a:t>
            </a:r>
            <a:r>
              <a:rPr lang="ru-RU" dirty="0" smtClean="0"/>
              <a:t> 15 из них усваивают программу отлично</a:t>
            </a:r>
            <a:r>
              <a:rPr lang="en-US" dirty="0" smtClean="0"/>
              <a:t>,</a:t>
            </a:r>
            <a:r>
              <a:rPr lang="ru-RU" dirty="0" smtClean="0"/>
              <a:t> с остальными идут индивидуальные занятия.</a:t>
            </a:r>
          </a:p>
          <a:p>
            <a:pPr marL="342900" indent="-342900">
              <a:buFont typeface="Wingdings" pitchFamily="2" charset="2"/>
              <a:buChar char="v"/>
            </a:pPr>
            <a:r>
              <a:rPr lang="ru-RU" dirty="0" smtClean="0"/>
              <a:t>Родительский комитет приобрёл  магнитную  доску  к  учебному году.</a:t>
            </a:r>
          </a:p>
          <a:p>
            <a:endParaRPr lang="ru-RU" dirty="0"/>
          </a:p>
        </p:txBody>
      </p:sp>
      <p:pic>
        <p:nvPicPr>
          <p:cNvPr id="4" name="Звук 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 cstate="print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1093205"/>
      </p:ext>
    </p:extLst>
  </p:cSld>
  <p:clrMapOvr>
    <a:masterClrMapping/>
  </p:clrMapOvr>
  <p:transition spd="slow" advTm="2697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b="0" i="1" dirty="0" smtClean="0"/>
              <a:t>Важные события:</a:t>
            </a:r>
            <a:endParaRPr lang="ru-RU" sz="4400" b="0" i="1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ru-RU" dirty="0" smtClean="0"/>
              <a:t>У воспитателя с детьми идёт  подготовка к Дню матери.</a:t>
            </a:r>
          </a:p>
          <a:p>
            <a:pPr>
              <a:buFont typeface="Wingdings" pitchFamily="2" charset="2"/>
              <a:buChar char="Ø"/>
            </a:pPr>
            <a:endParaRPr lang="ru-RU" dirty="0"/>
          </a:p>
          <a:p>
            <a:pPr>
              <a:buFont typeface="Wingdings" pitchFamily="2" charset="2"/>
              <a:buChar char="Ø"/>
            </a:pPr>
            <a:endParaRPr lang="ru-RU" dirty="0" smtClean="0"/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Старшая группа приняла участие в конкурсе «Алло, мы ищем таланты».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Многие родители приняли участие в конкурсе поделок на тему «Осень».</a:t>
            </a:r>
            <a:endParaRPr lang="ru-RU" dirty="0"/>
          </a:p>
        </p:txBody>
      </p:sp>
      <p:pic>
        <p:nvPicPr>
          <p:cNvPr id="4" name="Звук 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 cstate="print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5226164"/>
      </p:ext>
    </p:extLst>
  </p:cSld>
  <p:clrMapOvr>
    <a:masterClrMapping/>
  </p:clrMapOvr>
  <p:transition spd="slow" advTm="2891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>
                <a:solidFill>
                  <a:srgbClr val="00B0F0"/>
                </a:solidFill>
              </a:rPr>
              <a:t>Праздники:</a:t>
            </a:r>
            <a:endParaRPr lang="ru-RU" i="1" dirty="0">
              <a:solidFill>
                <a:srgbClr val="00B0F0"/>
              </a:solidFill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3284984"/>
            <a:ext cx="8229600" cy="2722307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Дети нашей группы показали театрализованные  представления: «Колобок», «Волк и семеро козлят».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r>
              <a:rPr lang="ru-RU" dirty="0" smtClean="0"/>
              <a:t>Старшая группа победила в конкурсе рисунков  </a:t>
            </a:r>
            <a:r>
              <a:rPr lang="ru-RU" dirty="0" smtClean="0">
                <a:solidFill>
                  <a:srgbClr val="FF0000"/>
                </a:solidFill>
              </a:rPr>
              <a:t>« моя  семья.»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Звук 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 cstate="print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  <p:pic>
        <p:nvPicPr>
          <p:cNvPr id="1026" name="Picture 2" descr="C:\Program Files\Microsoft Office\MEDIA\CAGCAT10\j0216724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04048" y="836713"/>
            <a:ext cx="2592287" cy="201622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507900621"/>
      </p:ext>
    </p:extLst>
  </p:cSld>
  <p:clrMapOvr>
    <a:masterClrMapping/>
  </p:clrMapOvr>
  <p:transition spd="slow" advTm="302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28600" y="4865122"/>
            <a:ext cx="6071592" cy="562672"/>
          </a:xfrm>
        </p:spPr>
        <p:txBody>
          <a:bodyPr/>
          <a:lstStyle/>
          <a:p>
            <a:r>
              <a:rPr lang="ru-RU" dirty="0" smtClean="0"/>
              <a:t>ПОЗДРАВЛЕНИЯ</a:t>
            </a:r>
            <a:endParaRPr lang="ru-RU" dirty="0"/>
          </a:p>
        </p:txBody>
      </p:sp>
      <p:sp>
        <p:nvSpPr>
          <p:cNvPr id="2" name="Текст 1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1800" dirty="0" smtClean="0"/>
              <a:t>Поздравляем родителей  за  активное участие  в конкурсе поделок «Осень».</a:t>
            </a:r>
          </a:p>
        </p:txBody>
      </p:sp>
      <p:pic>
        <p:nvPicPr>
          <p:cNvPr id="5" name="Звук 4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 cstate="print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  <p:pic>
        <p:nvPicPr>
          <p:cNvPr id="1026" name="Picture 2" descr="C:\Program Files\Microsoft Office\MEDIA\CAGCAT10\j0216588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7544" y="1052736"/>
            <a:ext cx="4536504" cy="396044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341621598"/>
      </p:ext>
    </p:extLst>
  </p:cSld>
  <p:clrMapOvr>
    <a:masterClrMapping/>
  </p:clrMapOvr>
  <p:transition spd="slow" advTm="2575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95</TotalTime>
  <Words>134</Words>
  <Application>Microsoft Office PowerPoint</Application>
  <PresentationFormat>Экран (4:3)</PresentationFormat>
  <Paragraphs>28</Paragraphs>
  <Slides>6</Slides>
  <Notes>0</Notes>
  <HiddenSlides>0</HiddenSlides>
  <MMClips>6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Изящная</vt:lpstr>
      <vt:lpstr>УЧЕБНЫЙ ГОД В НАШЕЙ ГРУППЕ</vt:lpstr>
      <vt:lpstr>УЧЕБНЫЙ ГОД: Содержание</vt:lpstr>
      <vt:lpstr>Учёба:</vt:lpstr>
      <vt:lpstr>Важные события:</vt:lpstr>
      <vt:lpstr>Праздники:</vt:lpstr>
      <vt:lpstr>ПОЗДРАВЛЕНИЯ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УЧЕБНЫЙ ГОД В НАШЕЙ ГРУППЕ</dc:title>
  <dc:creator>User</dc:creator>
  <cp:lastModifiedBy>Ученик</cp:lastModifiedBy>
  <cp:revision>13</cp:revision>
  <dcterms:created xsi:type="dcterms:W3CDTF">2013-11-14T06:16:51Z</dcterms:created>
  <dcterms:modified xsi:type="dcterms:W3CDTF">2013-11-15T10:24:55Z</dcterms:modified>
</cp:coreProperties>
</file>